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3" r:id="rId2"/>
    <p:sldMasterId id="2147483721" r:id="rId3"/>
  </p:sldMasterIdLst>
  <p:handoutMasterIdLst>
    <p:handoutMasterId r:id="rId8"/>
  </p:handoutMasterIdLst>
  <p:sldIdLst>
    <p:sldId id="266" r:id="rId4"/>
    <p:sldId id="267" r:id="rId5"/>
    <p:sldId id="269" r:id="rId6"/>
    <p:sldId id="270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C4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0F6C8-30C7-4930-80EC-06ECA518A707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F7AAC-171F-4F95-A29C-D8EC43EBC12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5E7C5-EA66-44DD-845D-23D320173D66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42AD5-0EED-435F-A987-B084E80140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AD4D7-41E6-4726-804C-60BBA96FF6FF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89AD9-53AB-400F-95DC-098A496980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DF474-DD15-40C5-B2C5-55B39C482C8D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3492D-5085-4D87-8393-A76012805A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北京制冷学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01912-D292-438D-A9C2-279FE5073ACA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FD20F-332B-4EFE-B2F5-461F2CED66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AE18C-D88A-4999-9142-2C06A7EF4B36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76A59-8BED-48B8-8FBE-8F2EDC3BF8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071D9-5288-4F84-9B6D-40504BBE46E3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800F4-EBC8-4ED6-AA66-031E579988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DAF7C-5868-4B58-99D5-CEF215F8B0B5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015B2-DC27-4BC9-B51F-08EE5DBF86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B12AB-0A53-46BC-87B7-660567E4F43E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C017B-AA3A-4FEC-9382-A2C1B61EC50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1A68-9693-4B22-9BE3-D0C3213CBB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551A-43D7-4FA0-8CAF-63D98C124C74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7D4FA-C29A-49E2-91C3-D1C6D7EF02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5725-CBD5-417C-89EC-F71857ACEA0A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C6B66-A0BB-4ADA-A963-43DA18B76AC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bg2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8"/>
          <p:cNvGrpSpPr>
            <a:grpSpLocks/>
          </p:cNvGrpSpPr>
          <p:nvPr/>
        </p:nvGrpSpPr>
        <p:grpSpPr bwMode="auto">
          <a:xfrm>
            <a:off x="6557963" y="66675"/>
            <a:ext cx="2574925" cy="6796088"/>
            <a:chOff x="6558164" y="66319"/>
            <a:chExt cx="2575511" cy="6797067"/>
          </a:xfrm>
        </p:grpSpPr>
        <p:grpSp>
          <p:nvGrpSpPr>
            <p:cNvPr id="1032" name="Group 62"/>
            <p:cNvGrpSpPr>
              <a:grpSpLocks/>
            </p:cNvGrpSpPr>
            <p:nvPr/>
          </p:nvGrpSpPr>
          <p:grpSpPr bwMode="auto"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1040" name="Group 44"/>
              <p:cNvGrpSpPr>
                <a:grpSpLocks/>
              </p:cNvGrpSpPr>
              <p:nvPr/>
            </p:nvGrpSpPr>
            <p:grpSpPr bwMode="auto"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41" name="Group 50"/>
              <p:cNvGrpSpPr>
                <a:grpSpLocks/>
              </p:cNvGrpSpPr>
              <p:nvPr/>
            </p:nvGrpSpPr>
            <p:grpSpPr bwMode="auto"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5453" y="3308461"/>
                  <a:ext cx="492237" cy="560469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4480" y="887175"/>
                  <a:ext cx="384263" cy="439800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42" name="Group 56"/>
              <p:cNvGrpSpPr>
                <a:grpSpLocks/>
              </p:cNvGrpSpPr>
              <p:nvPr/>
            </p:nvGrpSpPr>
            <p:grpSpPr bwMode="auto"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3118" y="4921594"/>
                  <a:ext cx="1032110" cy="1181270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868" y="155232"/>
                  <a:ext cx="722477" cy="825619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738" y="3830825"/>
                  <a:ext cx="639908" cy="728767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8524" y="1798532"/>
                  <a:ext cx="765349" cy="870075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971" y="6307681"/>
              <a:ext cx="976534" cy="5509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A8F33A-4E66-4850-A14A-E5523CEFD715}" type="datetimeFigureOut">
              <a:rPr lang="zh-CN" altLang="en-US"/>
              <a:pPr>
                <a:defRPr/>
              </a:pPr>
              <a:t>2021-04-20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FB4E16-54B0-4DED-AF89-3E726BED8F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37" name="图片 5"/>
          <p:cNvPicPr>
            <a:picLocks noChangeAspect="1"/>
          </p:cNvPicPr>
          <p:nvPr/>
        </p:nvPicPr>
        <p:blipFill>
          <a:blip r:embed="rId13"/>
          <a:srcRect l="61745" t="67053" r="15900" b="17294"/>
          <a:stretch>
            <a:fillRect/>
          </a:stretch>
        </p:blipFill>
        <p:spPr bwMode="auto">
          <a:xfrm>
            <a:off x="41275" y="0"/>
            <a:ext cx="1246188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图片 6"/>
          <p:cNvPicPr>
            <a:picLocks noChangeAspect="1"/>
          </p:cNvPicPr>
          <p:nvPr/>
        </p:nvPicPr>
        <p:blipFill>
          <a:blip r:embed="rId14"/>
          <a:srcRect l="61745" t="67053" r="15900" b="17294"/>
          <a:stretch>
            <a:fillRect/>
          </a:stretch>
        </p:blipFill>
        <p:spPr bwMode="auto">
          <a:xfrm>
            <a:off x="41275" y="1911350"/>
            <a:ext cx="6969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图片 7"/>
          <p:cNvPicPr>
            <a:picLocks noChangeAspect="1"/>
          </p:cNvPicPr>
          <p:nvPr/>
        </p:nvPicPr>
        <p:blipFill>
          <a:blip r:embed="rId13"/>
          <a:srcRect l="61745" t="67053" r="15900" b="17294"/>
          <a:stretch>
            <a:fillRect/>
          </a:stretch>
        </p:blipFill>
        <p:spPr bwMode="auto">
          <a:xfrm>
            <a:off x="41275" y="1073150"/>
            <a:ext cx="9715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图片 34" descr="BARlogo长新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7429520" y="0"/>
            <a:ext cx="1656000" cy="5240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20" r:id="rId9"/>
    <p:sldLayoutId id="2147483718" r:id="rId10"/>
    <p:sldLayoutId id="2147483719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微软雅黑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kern="1200">
          <a:solidFill>
            <a:schemeClr val="tx1"/>
          </a:solidFill>
          <a:latin typeface="+mn-lt"/>
          <a:ea typeface="+mn-ea"/>
          <a:cs typeface="微软雅黑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600" kern="1200">
          <a:solidFill>
            <a:schemeClr val="tx1"/>
          </a:solidFill>
          <a:latin typeface="+mn-lt"/>
          <a:ea typeface="+mn-ea"/>
          <a:cs typeface="微软雅黑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400" kern="1200">
          <a:solidFill>
            <a:schemeClr val="tx1"/>
          </a:solidFill>
          <a:latin typeface="+mn-lt"/>
          <a:ea typeface="+mn-ea"/>
          <a:cs typeface="微软雅黑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微软雅黑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ts val="600"/>
        </a:spcAft>
        <a:buClr>
          <a:schemeClr val="tx2"/>
        </a:buClr>
        <a:buFont typeface="Wingdings 2" pitchFamily="18" charset="2"/>
        <a:buChar char=""/>
        <a:defRPr sz="1200" kern="1200">
          <a:solidFill>
            <a:schemeClr val="tx1"/>
          </a:solidFill>
          <a:latin typeface="+mn-lt"/>
          <a:ea typeface="+mn-ea"/>
          <a:cs typeface="微软雅黑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94CED-4A43-409B-A060-D746976668EF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10595-B75A-4694-AAB2-BC71CB49C3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F6579-9644-4A0F-925E-920BA22AAD0E}" type="datetimeFigureOut">
              <a:rPr lang="zh-CN" altLang="en-US" smtClean="0"/>
              <a:pPr/>
              <a:t>2021-04-20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75A7C-1D23-4347-BC7D-F8AC7657247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9071" y="454323"/>
            <a:ext cx="7367153" cy="457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en-US" altLang="zh-CN" sz="1350" kern="0" dirty="0">
                <a:solidFill>
                  <a:prstClr val="white"/>
                </a:solidFill>
                <a:latin typeface="Calibri"/>
              </a:rPr>
              <a:t> </a:t>
            </a:r>
            <a:endParaRPr lang="zh-CN" altLang="en-US" sz="13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1714488"/>
            <a:ext cx="66992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演讲题目：</a:t>
            </a:r>
            <a:r>
              <a:rPr lang="en-US" altLang="zh-C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XXXXXXXXXXX</a:t>
            </a:r>
          </a:p>
        </p:txBody>
      </p:sp>
      <p:sp>
        <p:nvSpPr>
          <p:cNvPr id="7" name="矩形 6"/>
          <p:cNvSpPr/>
          <p:nvPr/>
        </p:nvSpPr>
        <p:spPr>
          <a:xfrm>
            <a:off x="3857620" y="5715016"/>
            <a:ext cx="2108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2021.5   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北京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3714752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工作单位：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XXXXXXXXXXXXXXXXXXX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选手姓名：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XXX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06" y="71414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“大金空调杯”暨北京制冷学会第十二届北京青年学术演讲比赛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1285860"/>
            <a:ext cx="7429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标题和正文，字号、行距均不限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主题鲜明，内容充实，结构清晰，吸引力强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易于理解，兼具学术性、科普性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用时控制在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8-10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分钟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06" y="71414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“大金空调杯”暨北京制冷学会第十二届北京青年学术演讲比赛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-9071" y="454323"/>
            <a:ext cx="7367153" cy="457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en-US" altLang="zh-CN" sz="1350" kern="0" dirty="0">
                <a:solidFill>
                  <a:prstClr val="white"/>
                </a:solidFill>
                <a:latin typeface="Calibri"/>
              </a:rPr>
              <a:t> </a:t>
            </a:r>
            <a:endParaRPr lang="zh-CN" altLang="en-US" sz="1350" kern="0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06" y="71414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“大金空调杯”暨北京制冷学会第十二届北京青年学术演讲比赛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9071" y="454323"/>
            <a:ext cx="7367153" cy="457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en-US" altLang="zh-CN" sz="1350" kern="0" dirty="0">
                <a:solidFill>
                  <a:prstClr val="white"/>
                </a:solidFill>
                <a:latin typeface="Calibri"/>
              </a:rPr>
              <a:t> </a:t>
            </a:r>
            <a:endParaRPr lang="zh-CN" altLang="en-US" sz="1350" kern="0" dirty="0">
              <a:solidFill>
                <a:prstClr val="white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06" y="71414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“大金空调杯”暨北京制冷学会第十二届北京青年学术演讲比赛</a:t>
            </a:r>
            <a:endParaRPr lang="zh-CN" altLang="en-US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9071" y="454323"/>
            <a:ext cx="7367153" cy="45719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>
              <a:defRPr/>
            </a:pPr>
            <a:r>
              <a:rPr lang="en-US" altLang="zh-CN" sz="1350" kern="0" dirty="0">
                <a:solidFill>
                  <a:prstClr val="white"/>
                </a:solidFill>
                <a:latin typeface="Calibri"/>
              </a:rPr>
              <a:t> </a:t>
            </a:r>
            <a:endParaRPr lang="zh-CN" altLang="en-US" sz="13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1928794" y="1214422"/>
            <a:ext cx="52068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8000" b="1" dirty="0" smtClean="0">
                <a:solidFill>
                  <a:srgbClr val="C00000"/>
                </a:solidFill>
                <a:latin typeface="+mn-ea"/>
                <a:ea typeface="+mn-ea"/>
              </a:rPr>
              <a:t>感 谢 聆 听</a:t>
            </a:r>
            <a:endParaRPr lang="zh-CN" altLang="en-US" sz="8000" b="1" dirty="0" smtClean="0">
              <a:solidFill>
                <a:srgbClr val="C00000"/>
              </a:solidFill>
              <a:latin typeface="+mn-ea"/>
              <a:ea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42910" y="3143248"/>
            <a:ext cx="5334000" cy="239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学会电话：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62116811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</a:b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学会邮箱：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bjzlxh1979@vip.sina.com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</a:b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学会官网：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www.bjzlxh.org.cn</a:t>
            </a: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  <a:t/>
            </a:r>
            <a:b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rPr>
            </a:b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学会地址：北京市海淀区西直门外四道口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1</a:t>
            </a: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号（北京二商西郊食品冷冻厂院内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5</a:t>
            </a: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号楼</a:t>
            </a:r>
            <a:r>
              <a:rPr kumimoji="0" lang="en-US" altLang="zh-CN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109</a:t>
            </a:r>
            <a:r>
              <a:rPr kumimoji="0" lang="zh-CN" altLang="en-US" sz="20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ea"/>
              </a:rPr>
              <a:t>室）</a:t>
            </a:r>
          </a:p>
        </p:txBody>
      </p:sp>
      <p:pic>
        <p:nvPicPr>
          <p:cNvPr id="9" name="图片 8" descr="微信公众号二维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3214686"/>
            <a:ext cx="2357454" cy="2313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北京制冷学会模板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北京制冷学会模板</Template>
  <TotalTime>173</TotalTime>
  <Words>121</Words>
  <Application>Microsoft Office PowerPoint</Application>
  <PresentationFormat>全屏显示(4:3)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北京制冷学会模板</vt:lpstr>
      <vt:lpstr>1_自定义设计方案</vt:lpstr>
      <vt:lpstr>自定义设计方案</vt:lpstr>
      <vt:lpstr>幻灯片 1</vt:lpstr>
      <vt:lpstr>幻灯片 2</vt:lpstr>
      <vt:lpstr>幻灯片 3</vt:lpstr>
      <vt:lpstr>幻灯片 4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wangyang</dc:creator>
  <cp:lastModifiedBy>zhilengxuehui</cp:lastModifiedBy>
  <cp:revision>58</cp:revision>
  <dcterms:created xsi:type="dcterms:W3CDTF">2013-10-30T06:08:37Z</dcterms:created>
  <dcterms:modified xsi:type="dcterms:W3CDTF">2021-04-20T05:08:18Z</dcterms:modified>
</cp:coreProperties>
</file>